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2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683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23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35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31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16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7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9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36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6DB16-B8DF-481F-9EB1-7E49FA60D271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D2DCA-AE20-415A-957B-5246E61738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200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yeonspain.com/spain-magazine/10-facts-madrid.aspx" TargetMode="External"/><Relationship Id="rId2" Type="http://schemas.openxmlformats.org/officeDocument/2006/relationships/hyperlink" Target="http://www.madridfacts.com/index.php/10-interesting-facts-about-madrid.html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200"/>
            </a:gs>
            <a:gs pos="45000">
              <a:srgbClr val="FF7A00"/>
            </a:gs>
            <a:gs pos="76000">
              <a:srgbClr val="FF0300"/>
            </a:gs>
            <a:gs pos="99000">
              <a:srgbClr val="4D0808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dirty="0" smtClean="0">
                <a:latin typeface="Algerian" pitchFamily="82" charset="0"/>
              </a:rPr>
              <a:t>Madrid, Spain</a:t>
            </a:r>
            <a:endParaRPr lang="en-US" sz="7200" dirty="0"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855" y="3657600"/>
            <a:ext cx="6400800" cy="1752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1"/>
                </a:solidFill>
                <a:latin typeface="Algerian" pitchFamily="82" charset="0"/>
              </a:rPr>
              <a:t>By: Sarah Byrd</a:t>
            </a:r>
            <a:endParaRPr lang="en-US" sz="5400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05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4097 -0.02708 -0.08246 -0.05231 -0.12274 -0.08102 C -0.13958 -0.09259 -0.15295 -0.1125 -0.16823 -0.12731 C -0.17708 -0.1581 -0.15434 -0.18588 -0.13784 -0.20208 C -0.11527 -0.2243 -0.07031 -0.25856 -0.04392 -0.26666 C -0.02465 -0.27268 -0.00451 -0.26944 0.01511 -0.27083 C 0.11372 -0.23796 0.20035 -0.18935 0.26216 -0.075 C 0.27813 -0.04514 0.28646 -0.00833 0.29549 0.02616 C 0.30313 0.08843 0.27622 0.13797 0.24549 0.18357 C 0.16893 0.29746 0.06198 0.35232 -0.05 0.36158 C -0.08576 0.35672 -0.12343 0.36598 -0.15295 0.33496 C -0.16111 0.32662 -0.16718 0.31505 -0.1743 0.30486 C -0.21649 0.18195 -0.21371 -0.00277 -0.13628 -0.10139 C -0.11371 -0.12986 -0.09409 -0.13773 -0.06666 -0.1537 C -0.05607 -0.15254 -0.04496 -0.1537 -0.03489 -0.14953 C -0.01267 -0.14051 -0.00868 -0.12152 0.00313 -0.09699 C 0.00556 -0.08588 0.01059 -0.07477 0.01059 -0.06273 C 0.01059 0.06135 -0.06041 0.20926 -0.15764 0.22616 C -0.17743 0.22477 -0.19826 0.23542 -0.20607 0.20973 C -0.19948 0.16366 -0.20277 0.17176 -0.16666 0.11111 C -0.12343 0.03843 -0.0842 -0.02477 -0.01666 -0.05856 C 0.00313 -0.06852 0.02483 -0.07106 0.04549 -0.07685 C 0.06615 -0.07407 0.08768 -0.07685 0.10764 -0.06875 C 0.19028 -0.03634 0.25209 0.06273 0.27118 0.17176 C 0.26962 0.18797 0.27153 0.20533 0.26667 0.21991 C 0.24462 0.28681 0.17101 0.29699 0.12726 0.3088 C 0.0698 0.30371 0.01441 0.29561 -0.04236 0.28287 C -0.07743 0.26459 -0.0875 0.26412 -0.10764 0.22385 C -0.125 0.13172 -0.07673 -0.02222 -0.01666 -0.07893 C -0.00104 -0.09352 0.01875 -0.09768 0.03646 -0.10717 C 0.12101 -0.08472 0.12917 -0.10694 0.16823 -0.0324 C 0.17205 0.01644 0.14723 0.04236 0.12118 0.07662 C 0.04566 0.1757 -0.01128 0.21412 -0.1151 0.23635 C -0.16198 0.22431 -0.19496 0.24028 -0.21354 0.18148 C -0.21909 0.16366 -0.21961 0.14375 -0.22274 0.12523 C -0.21614 -0.01828 -0.19149 -0.17893 -0.0802 -0.24444 C -0.05711 -0.2581 -0.03073 -0.2581 -0.00607 -0.26481 C 0.01927 -0.25879 0.04566 -0.25833 0.0698 -0.24652 C 0.13646 -0.21412 0.18802 -0.14676 0.22118 -0.06504 C 0.22518 -0.00764 0.1948 0.04653 0.1698 0.08889 C 0.10556 0.19792 0.02761 0.28403 -0.07274 0.32523 C -0.0993 0.33588 -0.12725 0.33866 -0.15451 0.34514 C -0.18628 0.33866 -0.21961 0.33936 -0.25 0.32523 C -0.25902 0.32084 -0.26406 0.30533 -0.2651 0.2926 C -0.2677 0.26065 -0.26666 0.22709 -0.26059 0.19561 C -0.22135 -0.00879 -0.20277 -0.20416 -0.06666 -0.32338 C -0.03906 -0.34745 -0.00711 -0.36111 0.02275 -0.37986 C 0.23473 -0.34514 0.23959 -0.42754 0.31059 -0.26064 C 0.32014 -0.23842 0.3257 -0.21365 0.33334 -0.19004 C 0.34323 -0.11041 0.32865 -0.06689 0.28646 -0.00231 C 0.17292 0.17176 0.06598 0.17871 -0.10295 0.24028 C -0.12639 0.2382 -0.14045 0.23357 -0.15902 0.21412 C -0.21319 0.04167 -0.10243 -0.35648 0.0698 -0.39398 C 0.1441 -0.41018 0.22032 -0.3993 0.29549 -0.40208 C 0.35365 -0.32731 0.39566 -0.24027 0.42726 -0.14166 C 0.43143 -0.09328 0.4132 -0.06852 0.3849 -0.03449 C 0.29931 0.06852 0.20243 0.10255 0.09098 0.11505 C 0.05521 0.11181 0.02188 0.13172 0.01667 0.08449 C 0.03351 0.00926 0.07674 -0.06875 0.12726 -0.11134 C 0.15209 -0.13217 0.18177 -0.13958 0.20903 -0.1537 C 0.23733 -0.15185 0.26632 -0.15578 0.29393 -0.14745 C 0.34983 -0.13125 0.41823 -0.08449 0.45157 -0.01852 C 0.44601 -0.00092 0.44393 0.01945 0.4349 0.03403 C 0.38021 0.12338 0.29514 0.15394 0.21667 0.18357 C 0.01754 0.17338 0.02257 0.21459 -0.09548 0.11273 C -0.12968 0.08357 -0.12135 0.09375 -0.13941 0.06065 C -0.14427 -0.00856 -0.09132 -0.08842 -0.06059 -0.12731 C 0.14271 -0.38541 0.0691 -0.35856 0.21511 -0.38379 C 0.28837 -0.36504 0.36268 -0.35231 0.4349 -0.32731 C 0.45226 -0.32129 0.52535 -0.24583 0.53177 -0.23842 C 0.54427 -0.2243 0.56667 -0.19213 0.56667 -0.19213 C 0.53924 -0.12824 0.54705 -0.1331 0.48039 -0.08287 C 0.39879 -0.02129 0.28646 0.08704 0.17726 0.10301 C 0.1507 0.10695 0.12379 0.10533 0.09705 0.10695 C 0.05139 0.10301 0.00903 0.10579 -0.0302 0.07246 C -0.04496 0.01505 0.00903 -0.09282 0.0257 -0.12546 C 0.12466 -0.31782 0.16441 -0.30231 0.34844 -0.45254 C 0.43594 -0.42916 0.50157 -0.38125 0.5757 -0.31527 C 0.59705 -0.29629 0.63785 -0.25463 0.63785 -0.25463 C 0.65834 -0.19977 0.53177 -0.14768 0.52726 -0.14583 C 0.34532 -0.06088 0.32136 -0.04074 0.1757 -0.03634 C 0.03282 -0.01898 0.42153 -0.03102 0.51511 -0.0125 C 0.58039 -0.01389 0.59323 0.00579 0.62882 -0.04259 C 0.63351 -0.09629 0.60365 -0.1412 0.57431 -0.17384 C 0.46684 -0.29467 0.38368 -0.28889 0.23177 -0.3456 C 0.11355 -0.28958 0.00591 -0.18796 -0.05156 -0.03449 C -0.05243 -0.0243 -0.05468 -0.0081 -0.05156 0.00162 C -0.03541 0.05255 0.01997 0.05394 0.05157 0.06227 C 0.11736 0.05579 0.18125 0.06713 0.23785 0.02199 C 0.24601 0.00093 0.22414 -0.00717 0.21059 -0.01018 C 0.19219 -0.01504 0.17327 -0.01412 0.15452 -0.01643 C 0.08021 -0.00879 0.00521 -0.01064 -0.06823 0.00579 C -0.13524 0.02084 -0.19913 0.07593 -0.24843 0.13496 C -0.26336 0.17176 -0.29791 0.24074 -0.26059 0.27662 C -0.25277 0.28403 -0.24427 0.29121 -0.23489 0.29468 C -0.22014 0.30047 -0.20451 0.30139 -0.18941 0.30486 C -0.09566 0.3 -0.05503 0.31204 0.02118 0.25625 C 0.05365 0.20672 0.05469 0.18773 0.06372 0.12292 C 0.05764 0.08148 0.0573 0.0375 0.04549 -0.00231 C 0.03698 -0.03055 0.01997 -0.05254 0.00452 -0.075 C -0.03177 -0.12685 -0.06996 -0.16921 -0.12118 -0.19213 C -0.13958 -0.2 -0.15954 -0.19861 -0.17882 -0.20208 C -0.19444 -0.19606 -0.21111 -0.19352 -0.22569 -0.18379 C -0.26875 -0.15509 -0.29427 -0.10208 -0.31666 -0.04861 C -0.33559 0.04422 -0.3427 0.15579 -0.29687 0.23843 C -0.28073 0.26736 -0.25798 0.27709 -0.23489 0.29074 C -0.22621 0.2882 -0.21649 0.28889 -0.20902 0.28287 C -0.17066 0.25 -0.15694 0.18681 -0.14392 0.13311 C -0.14548 0.11551 -0.14461 0.09769 -0.14843 0.08079 C -0.1585 0.03704 -0.20225 0.00093 -0.23177 -0.0125 C -0.24479 -0.01828 -0.25902 -0.01782 -0.27274 -0.02037 C -0.28281 -0.01782 -0.29375 -0.01875 -0.30295 -0.0125 C -0.32725 0.0044 -0.33906 0.04329 -0.34843 0.07477 C -0.35538 0.13727 -0.36041 0.27616 -0.29236 0.28449 C -0.28125 0.28148 -0.26892 0.28195 -0.25902 0.27477 C -0.24201 0.26158 -0.21128 0.19121 -0.20607 0.17963 C -0.175 0.10926 -0.14583 0.04051 -0.12274 -0.03449 C -0.10868 -0.08032 -0.10277 -0.14629 -0.06059 -0.15764 C -0.05764 -0.15717 -0.05416 -0.15764 -0.05156 -0.15578 C -0.05017 -0.15439 -0.05034 -0.15185 -0.05 -0.14953 C -0.04722 -0.13564 -0.05034 -0.14328 -0.04548 -0.13333 C -0.04409 -0.12222 -0.04218 -0.11203 -0.03941 -0.10139 C -0.03889 -0.09745 -0.03819 -0.08727 -0.03628 -0.08287 C -0.03125 -0.07129 -0.02639 -0.06296 -0.02274 -0.05069 C -0.01909 -0.03727 -0.02014 -0.02361 -0.00902 -0.01852 C -0.00555 -0.01111 -0.00451 -0.00625 0 0 Z " pathEditMode="relative" ptsTypes="ffffffffff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007 -0.00393 -0.02014 -0.00972 -0.03039 -0.01203 C -0.04948 -0.0162 -0.06511 0.00394 -0.07726 0.02037 C -0.08125 0.03218 -0.08785 0.04237 -0.09098 0.05463 C -0.09879 0.08588 -0.104 0.12269 -0.10903 0.15556 C -0.11268 0.22593 -0.10764 0.14584 -0.11511 0.21621 C -0.11667 0.23149 -0.11302 0.25695 -0.12431 0.26667 C -0.15105 0.25579 -0.16441 0.19746 -0.1698 0.16575 C -0.17223 0.15116 -0.17379 0.13612 -0.1757 0.1213 C -0.17379 0.07686 -0.17466 0.03195 -0.1698 -0.01203 C -0.16702 -0.03703 -0.1592 -0.06064 -0.15313 -0.08472 C -0.12709 -0.18865 -0.08837 -0.32152 0.00156 -0.34537 C 0.05173 -0.33009 0.07448 -0.27824 0.10764 -0.23032 C 0.12795 -0.20092 0.14982 -0.17338 0.17118 -0.14537 C 0.18906 -0.12175 0.20104 -0.10925 0.22569 -0.10092 C 0.23472 -0.10231 0.24409 -0.10208 0.25295 -0.10509 C 0.27951 -0.11435 0.29687 -0.16481 0.30764 -0.19583 C 0.30937 -0.20925 0.31163 -0.22291 0.31336 -0.23634 C 0.31736 -0.26203 0.30225 -0.30463 0.29097 -0.32523 C 0.26823 -0.36574 0.23576 -0.41111 0.2 -0.43032 C 0.19097 -0.43518 0.18073 -0.43564 0.17118 -0.43842 C 0.15 -0.43495 0.1283 -0.43495 0.10764 -0.42824 C 0.05746 -0.41226 -0.0158 -0.34722 -0.04549 -0.28888 C -0.07431 -0.2324 -0.07361 -0.14282 -0.07882 -0.0787 C -0.07431 -0.00995 -0.07205 0.05903 -0.06511 0.12732 C -0.05122 0.26366 -0.00938 0.39283 0.00902 0.52732 C 0.00573 0.54676 -0.01077 0.54422 -0.02275 0.54561 C -0.07431 0.53727 -0.14931 0.53473 -0.18177 0.46875 C -0.19879 0.43426 -0.19844 0.42107 -0.20764 0.37778 C -0.22483 0.12014 -0.21858 -0.26504 -0.01667 -0.40995 C -0.00452 -0.40856 0.00816 -0.41111 0.01961 -0.40601 C 0.06597 -0.38541 0.10225 -0.30925 0.12569 -0.25856 C 0.22743 -0.03912 0.16093 -0.16713 0.2302 -0.02615 C 0.25173 0.01737 0.27534 0.07061 0.3151 0.08496 C 0.33559 0.08195 0.34514 0.06852 0.35607 0.04445 C 0.37673 -0.00046 0.38836 -0.04398 0.39687 -0.0949 C 0.40139 -0.19259 0.38194 -0.26944 0.34548 -0.35347 C 0.32639 -0.39768 0.29774 -0.45833 0.26336 -0.4868 C 0.2526 -0.49606 0.23836 -0.4949 0.22569 -0.49884 C 0.2125 -0.49213 0.19774 -0.48958 0.18628 -0.4787 C 0.12274 -0.41898 0.09409 -0.27847 0.07725 -0.18379 C 0.07517 -0.14629 0.07118 -0.12314 0.07882 -0.0868 C 0.10364 0.02987 0.20625 0.06598 0.28177 0.09306 C 0.31927 0.10649 0.35225 0.11621 0.38784 0.13542 C 0.39722 0.14051 0.40625 0.14676 0.4151 0.15371 C 0.421 0.15834 0.43177 0.16968 0.43177 0.16968 C 0.43906 0.20718 0.38472 0.24792 0.37118 0.26065 C 0.33923 0.29075 0.29323 0.32848 0.25607 0.34561 C 0.23906 0.35348 0.22048 0.3551 0.20295 0.35973 C 0.17864 0.3551 0.15364 0.3551 0.1302 0.34561 C 0.11632 0.34005 0.09184 0.29607 0.08489 0.28496 C 0.06354 0.19723 0.05729 0.12084 0.05451 0.02825 C 0.05955 -0.09675 0.06041 -0.28171 0.16823 -0.33518 C 0.18507 -0.34351 0.20347 -0.34328 0.22118 -0.34745 C 0.24184 -0.34143 0.26336 -0.33912 0.28333 -0.32916 C 0.3401 -0.30046 0.40798 -0.24375 0.44236 -0.17361 C 0.43541 -0.1449 0.39114 -0.13125 0.3743 -0.12523 C 0.30573 -0.10092 0.23246 -0.09444 0.16215 -0.08472 C 0.15382 -0.08125 0.15 -0.08101 0.1743 -0.07662 C 0.18784 -0.0743 0.20156 -0.07407 0.2151 -0.07268 C 0.27882 -0.08402 0.33854 -0.10023 0.39392 -0.14745 C 0.45208 -0.19699 0.48906 -0.28541 0.51823 -0.3655 C 0.53871 -0.48032 0.53194 -0.64745 0.45156 -0.72314 C 0.43698 -0.7368 0.41909 -0.74328 0.40295 -0.75347 C 0.36718 -0.74884 0.33038 -0.75046 0.29548 -0.73935 C 0.22968 -0.71875 0.16718 -0.62083 0.14548 -0.53935 C 0.13941 -0.51643 0.13628 -0.49213 0.13177 -0.46851 C 0.12882 -0.42222 0.12239 -0.35856 0.1302 -0.31296 C 0.1493 -0.20115 0.2125 -0.11666 0.27882 -0.05046 C 0.33159 0.00232 0.39027 0.04769 0.45607 0.06065 C 0.47795 0.08079 0.42343 0.1169 0.41823 0.1213 C 0.39809 0.13797 0.37777 0.15487 0.35607 0.16783 C 0.26718 0.22061 0.17482 0.24075 0.07882 0.24862 C 0.05069 0.24561 0.01458 0.24769 -0.0092 0.22223 C -0.0165 0.21412 -0.0224 0.20348 -0.02882 0.19399 C -0.04775 0.13102 -0.05174 0.08149 -0.05764 0.01412 C -0.0566 -0.01342 -0.05886 -0.04143 -0.05452 -0.06851 C -0.05209 -0.08425 -0.0441 -0.09745 -0.03785 -0.11111 C 0.00434 -0.20231 0.0427 -0.21689 0.11666 -0.24838 C 0.14392 -0.24629 0.17205 -0.25162 0.19843 -0.24236 C 0.26076 -0.2206 0.31562 -0.15578 0.35764 -0.09282 C 0.36701 -0.05439 0.30538 0.01112 0.29687 0.02223 C 0.271 0.0551 0.24514 0.08843 0.21666 0.11713 C 0.09132 0.24329 0.04687 0.3301 -0.08039 0.34954 C -0.12986 0.34561 -0.129 0.35857 -0.15 0.31112 C -0.16493 0.22223 -0.16702 0.13658 -0.15903 0.04445 C -0.15452 -0.00694 -0.11268 -0.10555 -0.09236 -0.14537 C -0.05591 -0.21689 -0.02674 -0.29143 0.03628 -0.32523 C 0.05 -0.32384 0.06389 -0.32453 0.07725 -0.32106 C 0.08194 -0.3199 0.08559 -0.31504 0.08941 -0.31111 C 0.13073 -0.26805 0.12708 -0.25555 0.16823 -0.17569 C 0.21198 -0.09027 0.22343 0.02269 0.30764 0.05047 C 0.31701 0.04977 0.32691 0.05116 0.33628 0.04862 C 0.35034 0.04468 0.36527 0.022 0.37118 0.00602 C 0.39548 -0.05856 0.41041 -0.12245 0.41823 -0.19398 C 0.42083 -0.25069 0.4151 -0.31273 0.37274 -0.34328 C 0.34427 -0.36365 0.3125 -0.36597 0.28177 -0.37175 C 0.26649 -0.36759 0.25034 -0.36759 0.23611 -0.35949 C 0.21875 -0.3493 0.16041 -0.28888 0.14687 -0.27268 C 0.13698 -0.26088 0.12934 -0.24606 0.11961 -0.23425 C 0.10416 -0.21574 0.08993 -0.20694 0.0802 -0.18171 C 0.07534 -0.153 0.06666 -0.12523 0.06059 -0.09699 C 0.0526 -0.05925 0.04739 -0.01435 0.02569 0.01412 C 0.01875 0.02338 0.0125 0.03426 0.00295 0.03843 C 0.00225 0.01899 0.01076 -0.00185 -0.00452 -0.00185 C -0.00608 -0.00185 -0.00157 -0.00069 0 0 Z " pathEditMode="relative" ptsTypes="ffffffffffffffffffffffffffffffffffffffffffffffffffffffffffffffffffffffffffffffffffffffffffffffffffffffffff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0782" y="2597727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  <a:latin typeface="Algerian" pitchFamily="82" charset="0"/>
              </a:rPr>
              <a:t>3</a:t>
            </a:r>
            <a:r>
              <a:rPr lang="en-US" sz="8800" dirty="0" smtClean="0">
                <a:solidFill>
                  <a:schemeClr val="bg1"/>
                </a:solidFill>
                <a:latin typeface="Algerian" pitchFamily="82" charset="0"/>
              </a:rPr>
              <a:t>.234  Million</a:t>
            </a:r>
            <a:endParaRPr lang="en-US" sz="88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3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2.22222E-6 L 0.02275 -0.17176 L -0.13646 0.26458 L 0.10608 0.20393 L 0.23629 -0.19607 L -0.0092 -0.26482 L -0.25607 -0.19815 L -0.20607 0.02616 L -0.02118 0.01806 L 0.3257 0.0544 L 0.33334 0.36968 L 0.16493 0.3919 C 0.09115 0.2162 0.07552 0.25463 0.0816 0.12708 C 0.08282 0.10556 0.08247 0.08356 0.08611 0.0625 C 0.09566 0.00602 0.10938 -0.04931 0.12118 -0.10509 C 0.14028 -0.19769 0.17535 -0.29074 0.21667 -0.36968 C 0.2408 -0.41597 0.22674 -0.39491 0.25903 -0.43241 C 0.26424 -0.43843 0.27275 -0.45255 0.27275 -0.45255 L 0.32413 -0.22222 L -0.14392 -0.20208 L -0.29392 -0.2 L -0.24097 -0.34144 L 0.01788 0.55139 L -0.35 0.51296 L -0.32587 0.38773 L 0.33177 0.29491 L 0.32275 0.01806 L 0.38941 -0.23241 L -0.08194 2.22222E-6 L -0.31823 0.06667 L -0.3743 -0.19005 L -0.30156 -0.49514 L -0.1743 -0.36782 L -0.28038 0.26042 L 0.11354 0.38588 L 0.02726 0.08264 L 0.29688 -0.39607 L 0.02726 -0.41019 L -0.39861 0.14931 L 0.18177 0.4544 L 0.37275 0.29491 L 0.11059 0.06667 L 0.36667 -0.26667 L 0.42275 -0.37176 L 0.45295 0.04838 L 0.09393 -0.36366 L -0.08646 -0.39005 L -0.42725 -0.33148 L -0.41215 0.23634 L -0.43784 0.43032 L -0.24392 0.38981 L -0.36059 0.01412 L -0.12725 0.16968 L 0.1908 0.01597 L 0.12882 -0.27083 L 5.55556E-7 2.22222E-6 Z " pathEditMode="relative" ptsTypes="AAAAAAAAAAAffffffAAAAAAAAAAAAAAAAAAAAAAAAAAAAAAAAAA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0600" y="392484"/>
            <a:ext cx="43156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/>
                <a:latin typeface="Algerian" pitchFamily="82" charset="0"/>
              </a:rPr>
              <a:t>Hotels </a:t>
            </a:r>
            <a:r>
              <a:rPr lang="en-US" sz="4000" dirty="0" err="1" smtClean="0">
                <a:solidFill>
                  <a:schemeClr val="bg1"/>
                </a:solidFill>
                <a:effectLst/>
                <a:latin typeface="Algerian" pitchFamily="82" charset="0"/>
              </a:rPr>
              <a:t>Meath</a:t>
            </a:r>
            <a:endParaRPr lang="en-US" sz="4000" dirty="0">
              <a:solidFill>
                <a:schemeClr val="bg1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24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85185E-6 C -0.01789 -0.00533 -0.04462 0.03403 -0.05452 0.04861 C -0.08976 0.1 -0.11702 0.1618 -0.13177 0.22847 C -0.12934 0.25208 -0.13004 0.27315 -0.1198 0.29305 C -0.10712 0.31805 -0.10243 0.31504 -0.0849 0.33333 C -0.06285 0.35648 -0.04236 0.38403 -0.03334 0.42037 C -0.03473 0.42407 -0.03907 0.43727 -0.04236 0.44051 C -0.04601 0.44398 -0.05052 0.44583 -0.05452 0.44861 C -0.08004 0.4669 -0.09549 0.47361 -0.12431 0.47685 C -0.1375 0.47407 -0.15087 0.47361 -0.16372 0.46875 C -0.17969 0.4625 -0.19271 0.44051 -0.20157 0.4243 C -0.2198 0.39143 -0.2323 0.3544 -0.24098 0.31528 C -0.23542 0.27731 -0.22848 0.24398 -0.19844 0.22847 C -0.19167 0.225 -0.18438 0.2243 -0.17726 0.22222 C -0.16511 0.22361 -0.15278 0.22222 -0.14098 0.22639 C -0.13507 0.22847 -0.13073 0.23565 -0.1257 0.24051 C -0.10382 0.2618 -0.08577 0.29097 -0.07118 0.32129 C -0.04219 0.38171 -0.01736 0.43796 0.01961 0.49097 C 0.04288 0.52454 0.06145 0.54653 0.09548 0.5537 C 0.13298 0.54791 0.14132 0.50509 0.15607 0.46666 C 0.14965 0.45023 0.13993 0.47083 0.13489 0.48079 C 0.0967 0.55741 0.06875 0.63981 0.02118 0.70717 C 0.02274 0.62176 0.02343 0.53611 0.02569 0.45069 C 0.02656 0.41713 0.02777 0.37546 0.05 0.35555 C 0.02239 0.34884 0.01145 0.3537 -0.02431 0.35764 C -0.07709 0.37477 -0.10052 0.3794 -0.15157 0.4081 C -0.22934 0.45162 -0.30035 0.51551 -0.3757 0.56574 C -0.3783 0.56435 -0.38195 0.56481 -0.38334 0.5618 C -0.38872 0.55023 -0.38542 0.53472 -0.38646 0.52129 C -0.3908 0.46227 -0.38837 0.50764 -0.39098 0.45069 C -0.38993 0.41967 -0.3908 0.38842 -0.38785 0.35764 C -0.38282 0.30602 -0.329 0.21366 -0.29393 0.1919 C -0.28212 0.18449 -0.26875 0.18379 -0.25608 0.17986 C -0.24393 0.18194 -0.23125 0.18055 -0.2198 0.18588 C -0.18004 0.20463 -0.14636 0.25116 -0.1257 0.29907 C -0.10573 0.34514 -0.10434 0.39954 -0.06216 0.41829 C -0.04896 0.41481 -0.03542 0.41412 -0.02275 0.4081 C -0.00573 0.4 -0.00035 0.38426 0.01059 0.36782 C 0.01788 0.35671 0.02569 0.34791 0.03177 0.33541 C 0.01562 0.44282 -0.01268 0.53981 -0.05903 0.63032 C -0.09931 0.70926 -0.15018 0.78356 -0.22275 0.80416 C -0.23386 0.80069 -0.24549 0.79977 -0.25608 0.79398 C -0.2632 0.79004 -0.28646 0.75301 -0.28785 0.74954 C -0.3125 0.69074 -0.32709 0.64028 -0.33646 0.57592 C -0.33976 0.5044 -0.32292 0.41296 -0.2698 0.37778 C -0.26129 0.37199 -0.24879 0.37153 -0.23941 0.36967 C -0.20365 0.3493 -0.16025 0.35393 -0.12275 0.35162 C -0.1165 0.34838 -0.09618 0.33773 -0.09098 0.33333 C -0.05782 0.30509 -0.03785 0.25972 -0.02882 0.21018 C -0.03021 0.18981 -0.03039 0.17129 -0.04549 0.15972 C -0.05105 0.15555 -0.05764 0.1544 -0.06372 0.15162 C -0.09879 0.16018 -0.12622 0.1669 -0.15764 0.18796 C -0.16233 0.19097 -0.16702 0.19421 -0.17118 0.19815 C -0.19011 0.21597 -0.16997 0.20741 -0.15452 0.20625 C -0.12066 0.19838 -0.0875 0.19398 -0.05313 0.1919 C -0.03837 0.18935 -0.02344 0.18842 -0.00903 0.18403 C 0.02291 0.1743 0.03264 0.11852 0.03784 0.08287 C 0.0368 0.07268 0.03698 0.0625 0.03489 0.05254 C 0.02882 0.02268 -0.00087 0.01435 -0.0198 0.01018 C -0.05365 0.01204 -0.07309 0.01829 -0.10608 0.02639 C -0.11111 0.02754 -0.11615 0.02893 -0.12118 0.03032 C -0.12622 0.03171 -0.13646 0.03449 -0.13646 0.03449 C -0.14497 0.03958 -0.15382 0.04305 -0.16216 0.04861 C -0.16806 0.05254 -0.17309 0.05833 -0.17882 0.06273 C -0.19809 0.09514 -0.18872 0.14004 -0.2 0.17778 C -0.20816 0.20509 -0.21493 0.22384 -0.23039 0.24444 C -0.28507 0.23426 -0.27761 0.24583 -0.30764 0.20625 C -0.31337 0.19074 -0.31927 0.17685 -0.32118 0.15972 C -0.32014 0.14815 -0.32101 0.13611 -0.31823 0.12523 C -0.31632 0.11782 -0.2974 0.09282 -0.29393 0.08889 C -0.26111 0.05185 -0.21858 0.0375 -0.17726 0.02847 C -0.1415 0.0331 -0.11598 0.03032 -0.09236 0.06666 C -0.05868 0.17986 -0.04497 0.30092 -0.01059 0.41412 C -0.00052 0.44722 0.01354 0.49768 0.04392 0.50301 C 0.06163 0.50092 0.05955 0.50509 0.07274 0.48495 C 0.11441 0.42176 0.15694 0.35625 0.1802 0.27685 C 0.18298 0.24467 0.19027 0.20972 0.16354 0.19815 C 0.15503 0.19954 0.146 0.19838 0.13784 0.20208 C 0.11406 0.21296 0.09722 0.28125 0.08941 0.30717 C 0.07639 0.40231 0.07708 0.475 0.09392 0.56967 C 0.09618 0.60092 0.0993 0.61435 0.09392 0.64444 C 0.08732 0.68148 0.05034 0.70092 0.02569 0.70509 C 0.0177 0.7044 0.00937 0.70532 0.00156 0.70301 C -0.01216 0.69907 -0.02483 0.67754 -0.03334 0.66481 C -0.05278 0.60347 -0.04705 0.63079 -0.05452 0.58403 C -0.05782 0.50416 -0.05712 0.42616 -0.03334 0.35162 C -0.02535 0.32639 -0.00886 0.28264 0.01059 0.26481 C 0.02014 0.25602 0.03177 0.25254 0.04236 0.24653 C 0.06111 0.25046 0.08038 0.25092 0.09843 0.25856 C 0.12656 0.2706 0.14236 0.31412 0.16961 0.32523 C 0.17656 0.3044 0.17586 0.2831 0.17725 0.26065 C 0.17621 0.21875 0.17777 0.15648 0.15 0.12523 C 0.13975 0.11366 0.12899 0.11157 0.11666 0.10717 C 0.10659 0.10856 0.09583 0.10671 0.08628 0.11111 C 0.06736 0.11991 0.06319 0.12916 0.05295 0.1456 C 0.04774 0.16666 0.04652 0.18379 0.04548 0.20625 C 0.04618 0.28102 0.05295 0.35625 0.04548 0.43032 C 0.04479 0.4375 0.04201 0.44421 0.03941 0.45069 C 0.02691 0.48032 -0.00382 0.50879 -0.02882 0.51528 C -0.03872 0.51782 -0.05903 0.51921 -0.05903 0.51921 C -0.09132 0.51528 -0.10209 0.49259 -0.11667 0.45671 C -0.12691 0.36481 -0.11511 0.27153 -0.06059 0.20625 C -0.04236 0.18426 -0.02188 0.17477 1.11111E-6 0.1618 C 0.01666 0.1625 0.0335 0.16065 0.05 0.16366 C 0.05659 0.16481 0.06198 0.17106 0.06823 0.17384 C 0.07569 0.17708 0.08333 0.17916 0.09097 0.18194 C 0.10468 0.1919 0.11371 0.19699 0.12882 0.2 C 0.15086 0.19444 0.15434 0.15833 0.15902 0.13333 C 0.16076 0.11157 0.16458 0.09421 0.15764 0.07291 C 0.15486 0.06412 0.13923 0.05879 0.13333 0.05671 C 0.11024 0.04838 0.08385 0.04791 0.06059 0.04653 C 0.05659 0.03541 0.05382 0.02685 0.04687 0.01829 C 0.03941 0.02176 0.04392 0.02106 0.03333 0.0162 C 0.02725 0.01342 0.02118 0.01088 0.0151 0.0081 C 0.01198 0.00671 0.0092 0.00347 0.00607 0.00208 C 0.00208 -0.00278 0.00416 -0.00278 1.11111E-6 -1.85185E-6 Z " pathEditMode="relative" ptsTypes="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95800" y="304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/>
              </a:rPr>
              <a:t> </a:t>
            </a:r>
            <a:r>
              <a:rPr lang="en-US" sz="3200" dirty="0" smtClean="0">
                <a:latin typeface="Algerian" pitchFamily="82" charset="0"/>
              </a:rPr>
              <a:t>Escorial Monastery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606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1.85185E-6 C -0.00607 0.00069 -0.01302 -0.00255 -0.01805 0.00208 C -0.0316 0.01458 -0.04062 0.03958 -0.04844 0.05856 C -0.05 0.06643 -0.05642 0.09861 -0.0559 0.10717 C -0.05486 0.12477 -0.04271 0.15903 -0.03628 0.17176 C 0.00764 0.2581 0.08802 0.25116 0.15469 0.2787 C 0.17292 0.28634 0.18577 0.30278 0.20313 0.31111 C 0.22136 0.26111 0.23438 0.21065 0.24861 0.15764 C 0.25643 0.1287 0.26389 0.09977 0.27136 0.0706 C 0.27344 0.0625 0.27743 0.04653 0.27743 0.04653 C 0.27795 0.03981 0.2783 0.03287 0.27882 0.02616 C 0.27917 0.02153 0.28038 0.00717 0.28038 0.01204 C 0.28038 0.06829 0.27656 0.11481 0.25469 0.16366 C 0.23681 0.2037 0.23924 0.19074 0.21667 0.22824 C 0.21042 0.23842 0.1809 0.2963 0.16823 0.31111 C 0.15781 0.32338 0.14653 0.33565 0.13333 0.3412 C 0.12795 0.34352 0.11667 0.34514 0.11667 0.34514 C 0.09479 0.33958 0.09549 0.33866 0.08177 0.31481 C 0.07934 0.30347 0.07101 0.26898 0.06979 0.25833 C 0.06684 0.23287 0.06719 0.20717 0.06528 0.18171 C 0.06563 0.15972 0.06181 0.09977 0.08038 0.08079 C 0.08333 0.07755 0.09167 0.07592 0.09549 0.07477 C 0.12431 0.08704 0.13802 0.12801 0.14705 0.16366 C 0.14983 0.175 0.15469 0.19792 0.15469 0.19792 C 0.15504 0.21157 0.15695 0.27292 0.15764 0.28657 C 0.15833 0.30092 0.15816 0.31967 0.16979 0.325 C 0.20382 0.30903 0.23229 0.29491 0.26372 0.27454 C 0.27031 0.28657 0.27778 0.29792 0.28333 0.31111 C 0.28785 0.3213 0.29097 0.33287 0.29549 0.34329 C 0.29809 0.3493 0.30052 0.35555 0.30313 0.36134 C 0.30695 0.38009 0.3092 0.39699 0.31077 0.4162 C 0.31024 0.42292 0.31059 0.42986 0.3092 0.43634 C 0.30295 0.46782 0.26441 0.46991 0.24549 0.47268 C 0.23143 0.47199 0.21702 0.47338 0.20313 0.4706 C 0.1908 0.46805 0.18472 0.45555 0.17587 0.44653 C 0.16129 0.43194 0.14965 0.43032 0.13195 0.42616 C 0.10747 0.42755 0.08333 0.42685 0.0592 0.43032 C 0.05174 0.43148 0.04531 0.43866 0.03785 0.44051 C 0.03281 0.4419 0.02257 0.44653 0.02257 0.44653 C 0.01233 0.44305 0.01493 0.4338 0.01372 0.42014 C 0.01024 0.38842 0.01111 0.39699 0.00608 0.36342 C 0.00469 0.31713 0.00243 0.2706 1.94444E-6 0.2243 C -0.00017 0.21991 -0.00312 0.15069 1.94444E-6 0.13333 C 0.00035 0.13102 0.00313 0.13055 0.00452 0.1294 C 0.01077 0.13148 0.01754 0.13102 0.02257 0.13518 C 0.02604 0.13796 0.04184 0.17245 0.04254 0.17384 C 0.04896 0.19213 0.0592 0.23032 0.0592 0.23032 C 0.06441 0.275 0.07604 0.32245 0.10608 0.3493 C 0.1184 0.36042 0.13281 0.36713 0.14549 0.37778 C 0.14879 0.38472 0.15122 0.39305 0.15469 0.4 C 0.16528 0.42083 0.15816 0.40486 0.16823 0.41829 C 0.17448 0.42662 0.18021 0.43611 0.18646 0.44444 C 0.18854 0.44722 0.18941 0.45139 0.19097 0.45463 C 0.19636 0.46528 0.20087 0.47592 0.20608 0.48657 C 0.2092 0.50764 0.21389 0.52893 0.21823 0.54954 C 0.22118 0.57917 0.22969 0.66805 0.21667 0.67662 C 0.20556 0.68403 0.18663 0.68125 0.17431 0.68264 C 0.16823 0.68472 0.16215 0.68657 0.15608 0.68866 C 0.15399 0.69792 0.15643 0.70856 0.15313 0.71713 C 0.15226 0.71944 0.14913 0.71574 0.14705 0.71505 C 0.14028 0.7125 0.13403 0.70787 0.12743 0.70486 C 0.12483 0.70579 0.12188 0.70509 0.11979 0.70717 C 0.1184 0.7081 0.1191 0.71111 0.11823 0.71319 C 0.11493 0.71944 0.1099 0.72268 0.10452 0.725 C 0.09445 0.72315 0.09063 0.7213 0.08038 0.725 C 0.0757 0.72708 0.07639 0.73032 0.07274 0.7331 C 0.0684 0.73634 0.06215 0.73773 0.05764 0.73912 C 0.05382 0.73866 0.03976 0.73495 0.03785 0.73912 C 0.03646 0.74305 0.03698 0.74768 0.03646 0.75162 C 0.03004 0.78472 0.03577 0.74444 0.03195 0.77361 C 0.02691 0.77153 0.02465 0.76759 0.01962 0.76551 C 0.0158 0.77315 0.0158 0.78102 0.01372 0.78958 C 0.00538 0.7875 0.00226 0.78333 -0.00451 0.77755 C -0.00694 0.77824 -0.01476 0.7794 -0.01667 0.78356 C -0.01805 0.78657 -0.01719 0.79074 -0.01805 0.79398 C -0.01875 0.79606 -0.02014 0.79768 -0.02118 0.8 C -0.02239 0.8088 -0.02222 0.81736 -0.02726 0.82407 C -0.0309 0.8088 -0.03125 0.80417 -0.04392 0.8 C -0.04687 0.80069 -0.05017 0.80023 -0.05295 0.80185 C -0.05868 0.80532 -0.06059 0.81643 -0.0651 0.82199 C -0.06667 0.82731 -0.06927 0.8419 -0.07257 0.8463 C -0.07378 0.84792 -0.07569 0.84768 -0.07726 0.84838 C -0.0816 0.84236 -0.08559 0.83171 -0.0908 0.82801 C -0.0941 0.82569 -0.09792 0.82546 -0.10139 0.82407 C -0.10781 0.82847 -0.11146 0.83194 -0.1151 0.84028 C -0.11892 0.8493 -0.11667 0.85324 -0.12413 0.85625 C -0.13107 0.8537 -0.13385 0.84537 -0.1408 0.84236 C -0.14601 0.84907 -0.14705 0.85995 -0.15 0.86875 C -0.15295 0.87731 -0.15746 0.88449 -0.16059 0.89282 C -0.16441 0.90301 -0.16319 0.90579 -0.17118 0.90903 C -0.17847 0.90671 -0.17917 0.90509 -0.18333 0.89699 C -0.18802 0.87755 -0.19184 0.85833 -0.19531 0.83842 C -0.1993 0.77153 -0.20104 0.69792 -0.17413 0.63819 C -0.17031 0.62963 -0.16024 0.60648 -0.15139 0.59792 C -0.13889 0.58542 -0.12361 0.58449 -0.10903 0.58148 C -0.09531 0.58217 -0.0816 0.58194 -0.06805 0.5838 C -0.05312 0.58518 -0.03923 0.59375 -0.02413 0.59583 C -0.01528 0.59514 -0.00573 0.59722 0.00313 0.59375 C 0.00833 0.5919 0.01129 0.58472 0.01511 0.57986 C 0.0349 0.55301 0.04531 0.51898 0.0559 0.48472 C 0.05868 0.47592 0.06146 0.46736 0.06354 0.45856 C 0.06563 0.4493 0.06806 0.43032 0.06806 0.43032 C 0.06146 0.40278 0.04254 0.39167 0.02257 0.38588 C 0.00087 0.38727 -0.02083 0.38588 -0.04236 0.38981 C -0.04965 0.3912 -0.05469 0.40162 -0.06198 0.40393 C -0.07691 0.40856 -0.09236 0.41042 -0.10746 0.41204 C -0.13767 0.42662 -0.16614 0.44398 -0.18923 0.47454 C -0.2158 0.51018 -0.22795 0.54421 -0.26667 0.55139 C -0.31458 0.54213 -0.34375 0.45231 -0.35295 0.39606 C -0.34844 0.28958 -0.28229 0.16018 -0.20451 0.12523 C -0.19236 0.12801 -0.17951 0.12708 -0.16805 0.13333 C -0.15764 0.13866 -0.12882 0.18472 -0.12569 0.18981 C -0.10069 0.23009 -0.08351 0.27662 -0.05 0.30486 C -0.04184 0.30278 -0.03316 0.3037 -0.02569 0.29884 C -0.0191 0.29491 -0.00139 0.26273 0.00156 0.25648 C 0.00886 0.24028 0.02136 0.20602 0.02136 0.20602 C 0.0224 0.19282 0.02708 0.17245 0.02257 0.15949 C 0.02066 0.15324 -0.00191 0.14259 -0.0059 0.14143 C -0.02864 0.13333 -0.04913 0.12708 -0.07257 0.12523 C -0.10139 0.12917 -0.13038 0.13102 -0.15903 0.13704 C -0.16805 0.13912 -0.17604 0.14583 -0.18472 0.14954 C -0.20035 0.15579 -0.21719 0.1588 -0.23333 0.16157 C -0.26232 0.15625 -0.24965 0.16366 -0.26198 0.14143 C -0.26927 0.10393 -0.25382 0.07893 -0.23333 0.05463 C -0.20989 0.02685 -0.18767 0.00486 -0.1559 -1.85185E-6 C -0.14288 0.00069 -0.12969 0.00069 -0.11667 0.00208 C -0.09566 0.0044 -0.07587 0.0206 -0.05746 0.03241 C -0.05052 0.0368 -0.04271 0.03866 -0.03628 0.04444 C -0.0026 0.07454 0.02448 0.12106 0.06649 0.1294 C 0.10833 0.12407 0.09271 0.13356 0.11077 0.11111 C 0.11458 0.08866 0.11476 0.05856 0.09844 0.04444 C 0.09601 0.03472 0.08941 0.02569 0.08333 0.02014 C 0.07639 0.00579 0.05868 -0.0007 0.04705 -0.00602 C 0.04306 -0.00463 0.03872 -0.0037 0.0349 -0.00208 C 0.03177 -0.00093 0.0257 0.00208 0.0257 0.00208 C 0.00313 -0.00023 0.01181 -1.85185E-6 1.94444E-6 -1.85185E-6 Z " pathEditMode="relative" ptsTypes="ffffffffffffffffffff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000">
              <a:srgbClr val="000000"/>
            </a:gs>
            <a:gs pos="24000">
              <a:schemeClr val="tx1">
                <a:lumMod val="95000"/>
                <a:lumOff val="5000"/>
              </a:schemeClr>
            </a:gs>
            <a:gs pos="44000">
              <a:schemeClr val="tx1">
                <a:lumMod val="85000"/>
                <a:lumOff val="15000"/>
              </a:schemeClr>
            </a:gs>
            <a:gs pos="76000">
              <a:schemeClr val="tx1">
                <a:lumMod val="65000"/>
                <a:lumOff val="3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10" y="270406"/>
            <a:ext cx="3152775" cy="23617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35940" y="270406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Algerian" pitchFamily="82" charset="0"/>
              </a:rPr>
              <a:t>Casa de la </a:t>
            </a:r>
            <a:r>
              <a:rPr lang="en-US" sz="3600" dirty="0" err="1" smtClean="0">
                <a:solidFill>
                  <a:schemeClr val="bg1"/>
                </a:solidFill>
                <a:latin typeface="Algerian" pitchFamily="82" charset="0"/>
              </a:rPr>
              <a:t>Panaderia</a:t>
            </a:r>
            <a:r>
              <a:rPr lang="en-US" sz="3600" dirty="0" smtClean="0">
                <a:solidFill>
                  <a:schemeClr val="bg1"/>
                </a:solidFill>
                <a:latin typeface="Algerian" pitchFamily="82" charset="0"/>
              </a:rPr>
              <a:t> </a:t>
            </a:r>
            <a:endParaRPr lang="en-US" sz="3600" dirty="0">
              <a:solidFill>
                <a:schemeClr val="bg1"/>
              </a:solidFill>
              <a:latin typeface="Algerian" pitchFamily="8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789" y="2133600"/>
            <a:ext cx="3208421" cy="2133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114800"/>
            <a:ext cx="4270421" cy="25732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62600" y="4876800"/>
            <a:ext cx="33406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lgerian" pitchFamily="82" charset="0"/>
              </a:rPr>
              <a:t>Plaza de </a:t>
            </a:r>
            <a:r>
              <a:rPr lang="en-US" sz="4000" dirty="0" err="1" smtClean="0">
                <a:latin typeface="Algerian" pitchFamily="82" charset="0"/>
              </a:rPr>
              <a:t>Cibeles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383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1.48148E-6 C 0.01893 -0.01921 0.04532 -0.02083 0.06806 -0.02615 C 0.0783 -0.02546 0.09862 -0.02662 0.1106 -0.02013 C 0.11198 -0.01944 0.11233 -0.01689 0.11355 -0.01597 C 0.1257 -0.00648 0.12501 -0.00717 0.13473 -0.00393 C 0.14271 0.00301 0.1507 0.01181 0.15903 0.01829 C 0.16355 0.02176 0.16841 0.02454 0.17257 0.02848 C 0.18212 0.03774 0.19063 0.04769 0.20139 0.05463 C 0.21025 0.06644 0.2316 0.07338 0.24393 0.07686 C 0.29705 0.07431 0.27205 0.07732 0.29688 0.06875 C 0.30278 0.06297 0.30817 0.06065 0.31198 0.05255 C 0.31424 0.03843 0.31528 0.03658 0.31198 0.01829 C 0.31077 0.01158 0.30643 0.00649 0.30452 -1.48148E-6 C 0.30226 -0.00787 0.30157 -0.01203 0.29688 -0.01805 C 0.28629 -0.01666 0.27553 -0.01689 0.26511 -0.01412 C 0.254 -0.01111 0.25035 0.01644 0.24532 0.02639 C 0.24306 0.03079 0.24011 0.03426 0.23785 0.03843 C 0.22778 0.05649 0.22223 0.07801 0.21355 0.09699 C 0.20244 0.1213 0.1915 0.14885 0.17726 0.16991 C 0.16442 0.18912 0.15435 0.20579 0.13473 0.21019 C 0.12362 0.20764 0.10903 0.2051 0.09844 0.19815 C 0.0915 0.19352 0.08768 0.18843 0.08021 0.18588 C 0.07396 0.17755 0.06737 0.17107 0.06198 0.16181 C 0.0566 0.15255 0.05452 0.14306 0.05001 0.13334 C 0.05105 0.11783 0.05105 0.10232 0.05296 0.08704 C 0.054 0.07824 0.06372 0.06436 0.06667 0.0588 C 0.08698 0.02176 0.12032 -0.00185 0.15452 -0.00787 C 0.17744 -0.00532 0.19254 0.00695 0.21198 0.02223 C 0.23751 0.04213 0.21893 0.0213 0.24844 0.05255 C 0.28403 0.09051 0.31823 0.14051 0.36511 0.15162 C 0.41042 0.14862 0.43924 0.14167 0.47119 0.09908 C 0.48126 0.08565 0.49167 0.06968 0.50001 0.05463 C 0.50244 0.05024 0.50382 0.04514 0.50591 0.04051 C 0.50782 0.03635 0.51198 0.02848 0.51198 0.02848 C 0.5198 -0.01226 0.4823 -0.03472 0.46198 -0.05231 C 0.44757 -0.06481 0.46198 -0.05301 0.44532 -0.0625 C 0.44115 -0.06481 0.43334 -0.0706 0.43334 -0.0706 C 0.41806 -0.06944 0.40903 -0.07453 0.39844 -0.0625 C 0.3941 -0.05763 0.39115 -0.05069 0.38785 -0.04444 C 0.38299 -0.03518 0.37414 -0.01597 0.37414 -0.01597 C 0.36962 0.00348 0.36615 0.02362 0.3606 0.0426 C 0.35799 0.05139 0.35504 0.05996 0.35296 0.06875 C 0.34497 0.10186 0.34271 0.13797 0.33178 0.16991 C 0.32553 0.18797 0.31337 0.20232 0.30452 0.21829 C 0.30087 0.225 0.29376 0.22686 0.28924 0.23241 C 0.2816 0.24167 0.28178 0.24468 0.27257 0.25255 C 0.26181 0.26181 0.24844 0.26806 0.23629 0.27292 C 0.21546 0.28149 0.19931 0.28287 0.17726 0.28496 C 0.16407 0.28334 0.15035 0.28449 0.13785 0.27894 C 0.12865 0.27477 0.12171 0.26528 0.11355 0.2588 C 0.09792 0.23172 0.08178 0.20741 0.07119 0.17593 C 0.06025 0.14306 0.05469 0.10764 0.04393 0.07477 C 0.04098 0.06551 0.04046 0.05487 0.03629 0.04653 C 0.03525 0.04445 0.02657 0.03912 0.0257 0.03843 C 0.00799 0.02269 -0.0092 0.01875 -0.03038 0.01621 C -0.05711 0.01922 -0.06388 0.01459 -0.08194 0.03033 C -0.09288 0.05324 -0.08489 0.08542 -0.08333 0.11112 C -0.08437 0.14213 -0.08454 0.17315 -0.08645 0.20417 C -0.08715 0.21528 -0.09999 0.22477 -0.10607 0.22848 C -0.13385 0.24537 -0.16388 0.24468 -0.19409 0.24653 C -0.20121 0.24584 -0.20833 0.24584 -0.21527 0.24445 C -0.23784 0.24005 -0.2559 0.20695 -0.26527 0.18195 C -0.27256 0.14098 -0.27048 0.15926 -0.27274 0.12732 C -0.2717 0.10718 -0.27204 0.08681 -0.26979 0.06667 C -0.26701 0.04213 -0.2552 0.02107 -0.24548 -1.48148E-6 C -0.22864 -0.03634 -0.2085 -0.07569 -0.1743 -0.08263 C -0.1677 -0.08194 -0.16111 -0.08287 -0.15468 -0.08078 C -0.15121 -0.07963 -0.14826 -0.07592 -0.14548 -0.07268 C -0.12708 -0.05069 -0.11354 -0.025 -0.09999 0.00209 C -0.08315 0.03565 -0.06701 0.07037 -0.05156 0.10487 C -0.04861 0.11158 -0.04739 0.11945 -0.04409 0.12547 C -0.03784 0.13704 -0.02465 0.15533 -0.01527 0.16366 C -0.00104 0.17639 0.02119 0.18473 0.03785 0.18797 C 0.04844 0.18658 0.05938 0.18797 0.06962 0.18403 C 0.11146 0.16737 0.14445 0.09468 0.15452 0.0426 C 0.15261 -0.02176 0.15591 0.00718 0.14688 -0.04444 C 0.14567 -0.05185 0.14393 -0.06666 0.14393 -0.06666 C 0.14445 -0.07662 0.1441 -0.0868 0.14532 -0.09676 C 0.1474 -0.11458 0.16424 -0.11689 0.17414 -0.12106 C 0.18525 -0.12037 0.19653 -0.12106 0.20747 -0.11898 C 0.21355 -0.11782 0.22014 -0.10648 0.2257 -0.10277 C 0.25643 -0.06203 0.27709 -0.01018 0.30001 0.03843 C 0.30712 0.05348 0.31806 0.06436 0.3257 0.07894 C 0.32518 0.08102 0.32344 0.08311 0.32414 0.08496 C 0.32778 0.09445 0.33768 0.09908 0.34393 0.10324 C 0.34601 0.10463 0.35001 0.10718 0.35001 0.10718 C 0.35504 0.10649 0.36025 0.10718 0.36511 0.10487 C 0.36893 0.10348 0.37639 0.08936 0.37865 0.08496 C 0.39115 0.06158 0.40521 0.03218 0.4106 0.00417 C 0.40747 -0.00995 0.40782 -0.01388 0.39844 -0.02013 C 0.3882 -0.03842 0.3724 -0.04722 0.35591 -0.05231 C 0.33716 -0.05115 0.3257 -0.05648 0.31355 -0.04027 C 0.31181 -0.03356 0.30973 -0.02916 0.30591 -0.02407 C 0.30452 -0.01782 0.30192 -0.01574 0.30001 -0.00995 L 6.66667E-6 -1.48148E-6 Z " pathEditMode="relative" ptsTypes="fffffffffffffffffffffffffffffffffffffffffffffffffffffffffffffffffffffffffffffffffffffffffffffAf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22222E-6 C 0.00174 -0.03218 -0.00208 -0.03843 0.0198 -0.04445 C 0.02535 -0.04306 0.0316 -0.04422 0.03646 -0.04028 C 0.06372 -0.01852 0.0757 0.02314 0.1 0.04861 C 0.10903 0.0581 0.12084 0.06273 0.13177 0.06666 C 0.1408 0.06458 0.15035 0.06481 0.15903 0.06064 C 0.16355 0.05833 0.17743 0.03264 0.17882 0.03032 C 0.1948 -0.03866 0.18941 -0.00811 0.19705 -0.06065 C 0.19757 -0.07199 0.19879 -0.08357 0.19844 -0.09491 C 0.19775 -0.1213 0.19948 -0.14838 0.19393 -0.17361 C 0.18507 -0.21436 0.14497 -0.22385 0.1198 -0.23218 C 0.09584 -0.22755 0.06233 -0.22709 0.04549 -0.19792 C 0.03924 -0.18704 0.03681 -0.17408 0.03334 -0.16158 C 0.0323 -0.15116 0.02761 -0.10301 0.02726 -0.09491 C 0.02552 -0.03959 0.03421 0.01759 0.02275 0.07083 C 0.01684 0.09838 -0.0052 0.13495 -0.0243 0.14953 C -0.03472 0.1574 -0.04757 0.15949 -0.05902 0.16157 C -0.06614 0.16088 -0.07326 0.16134 -0.0802 0.15972 C -0.09392 0.15625 -0.10382 0.14282 -0.11215 0.12939 C -0.13038 0.09953 -0.13784 0.06551 -0.14861 0.03032 C -0.15382 -0.02547 -0.13802 -0.10556 -0.08941 -0.11505 C -0.06579 -0.11042 -0.05329 -0.08357 -0.04392 -0.05648 C -0.03767 -0.03843 -0.03194 -0.01991 -0.02569 -0.00186 C -0.01441 0.03055 -0.00225 0.07615 0.0257 0.08703 C 0.05087 0.08125 0.06927 0.05069 0.08334 0.0243 C 0.10278 -0.01204 0.11945 -0.05047 0.12431 -0.09491 C 0.11806 -0.13148 0.11823 -0.13195 0.09098 -0.14144 C 0.05365 -0.13681 0.02622 -0.13727 -1.38889E-6 -0.09885 C -0.00486 -0.09167 -0.00868 -0.08311 -0.01215 -0.07477 C -0.0177 -0.06158 -0.02725 -0.03426 -0.02725 -0.03426 C -0.03246 0.00509 -0.03559 0.06273 -0.06059 0.09097 C -0.07586 0.1081 -0.09774 0.11759 -0.11666 0.12338 C -0.12621 0.12199 -0.13628 0.12291 -0.14548 0.11921 C -0.15781 0.11412 -0.16684 0.08842 -0.17274 0.07477 C -0.18593 0.01134 -0.14323 -0.07315 -0.09548 -0.08889 C -0.08958 -0.09074 -0.08333 -0.09005 -0.07725 -0.09074 C -0.02864 -0.08241 -0.01857 -0.0632 0.02275 -0.02014 C 0.04323 0.00115 0.05313 0.02176 0.08039 0.02639 C 0.10417 0.02245 0.12136 0.02407 0.13785 0.00208 C 0.125 -0.02431 0.08021 -0.00093 0.0698 2.22222E-6 C 0.01632 0.01227 -0.0368 0.02453 -0.09097 0.02824 C -0.1151 0.03495 -0.13906 0.04074 -0.16354 0.04444 C -0.1875 0.06088 -0.21319 0.07477 -0.23784 0.08889 C -0.24774 0.09467 -0.25902 0.09421 -0.26961 0.09699 C -0.28055 0.09977 -0.30295 0.10115 -0.30295 0.10115 C -0.37118 0.09953 -0.43645 0.09259 -0.50451 0.08889 C -0.51007 0.08657 -0.51579 0.08541 -0.52118 0.08287 C -0.53003 0.0787 -0.53611 0.07314 -0.54548 0.07083 C -0.54826 0.06828 -0.55191 0.06759 -0.55451 0.06481 C -0.55902 0.05995 -0.56666 0.04861 -0.56666 0.04861 C -0.56909 0.02361 -0.56979 -0.00533 -0.56059 -0.02824 C -0.55694 -0.03727 -0.54757 -0.04607 -0.54236 -0.05255 C -0.5243 -0.075 -0.50711 -0.0882 -0.48333 -0.09699 C -0.47517 -0.09491 -0.46666 -0.09491 -0.45902 -0.09074 C -0.44652 -0.08403 -0.44323 -0.03889 -0.44097 -0.02616 C -0.43298 0.02014 -0.42343 0.06574 -0.40607 0.10717 C -0.39982 0.12222 -0.39514 0.13379 -0.38333 0.14143 C -0.36701 0.13217 -0.36215 0.11782 -0.35607 0.0949 C -0.3375 0.02523 -0.325 -0.0426 -0.3151 -0.11505 C -0.31093 -0.14491 -0.31232 -0.19861 -0.28489 -0.20811 C -0.27882 -0.20741 -0.27257 -0.20764 -0.26666 -0.20602 C -0.25208 -0.20232 -0.23628 -0.15371 -0.23177 -0.13936 C -0.21944 -0.10047 -0.21215 -0.05718 -0.19687 -0.02014 C -0.18698 0.00347 -0.1684 0.02384 -0.14861 0.03032 C -0.14149 0.03264 -0.12725 0.03449 -0.12725 0.03449 C -0.11059 0.04189 -0.09652 0.04282 -0.07882 0.04444 C -0.07274 0.04375 -0.06319 0.05 -0.06059 0.04259 C -0.05486 0.02615 -0.05989 0.00625 -0.05902 -0.01204 C -0.05833 -0.02523 -0.05243 -0.04167 -0.04687 -0.05255 C -0.04305 -0.07986 -0.02309 -0.0919 -0.00451 -0.09699 C -0.00434 -0.09699 0.01927 -0.09514 0.02431 -0.09283 C 0.04601 -0.08218 0.06042 -0.06412 0.0757 -0.04236 C 0.08872 -0.02385 0.10313 -0.00741 0.11372 0.01412 C 0.13438 0.05648 0.13924 0.10324 0.14393 0.15162 C 0.14289 0.16435 0.14323 0.17754 0.14098 0.19004 C 0.14028 0.19421 0.13733 0.19722 0.1349 0.2 C 0.12049 0.21736 0.1066 0.21551 0.08785 0.21828 C 0.08438 0.21875 0.08091 0.22014 0.07726 0.22037 C 0.06667 0.22129 0.05608 0.22152 0.04549 0.22222 C 0.02986 0.22083 0.01407 0.2206 -0.00156 0.21828 C -0.01423 0.21643 -0.02604 0.20046 -0.03784 0.19398 C -0.04149 0.18935 -0.04409 0.18541 -0.04687 0.17986 C -0.04514 0.15069 -0.04166 0.12245 -0.0302 0.09699 C -0.02899 0.09421 -0.02708 0.09166 -0.02569 0.08889 C -0.02361 0.08495 -0.02291 0.0787 -0.01961 0.07685 C -0.01215 0.07268 -0.00451 0.06782 0.00313 0.06481 C 0.00695 0.04745 0.00556 0.03009 0.00313 0.01227 C 0.00261 0.0081 -1.38889E-6 2.22222E-6 -1.38889E-6 2.22222E-6 Z " pathEditMode="relative" ptsTypes="ffffffffffffffffffffffffffffffffffffffffffffffffffffffffffffffffffffffffffffffffffffffff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6455" y="1981200"/>
            <a:ext cx="5486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latin typeface="Algerian" pitchFamily="82" charset="0"/>
              </a:rPr>
              <a:t>MAP OF MADRID!</a:t>
            </a:r>
            <a:endParaRPr lang="en-US" sz="8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3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82 -0.20486 C -0.04375 -0.20278 -0.04948 -0.20185 -0.05486 -0.19884 C -0.06615 -0.19259 -0.07604 -0.17708 -0.08663 -0.16852 C -0.08976 -0.16319 -0.09566 -0.15903 -0.09566 -0.15232 C -0.09566 -0.13565 -0.07813 -0.12894 -0.0684 -0.11782 C -0.04323 -0.09051 -0.01285 -0.07338 0.01493 -0.05116 C 0.07691 -0.00139 0.07535 -0.00671 0.13316 0.05995 C 0.16319 0.09468 0.20434 0.13773 0.23003 0.18518 C 0.23403 0.20093 0.22778 0.19931 0.21788 0.20741 C 0.21111 0.21273 0.20521 0.22037 0.19826 0.22523 C 0.16337 0.25 0.12604 0.25625 0.08767 0.26389 C 0.00017 0.25324 -0.00156 0.26389 -0.06233 0.21736 C -0.07031 0.20486 -0.08681 0.18171 -0.09115 0.16481 C -0.09479 0.15046 -0.09514 0.13518 -0.09722 0.12037 C -0.09323 0.04514 -0.09896 -0.06412 -0.03663 -0.10602 C -0.02969 -0.11042 -0.02153 -0.10972 -0.01389 -0.11181 C 0.04271 -0.1 0.07361 -0.06921 0.11944 -0.0169 C 0.15416 0.02268 0.13837 0.01204 0.1618 0.02546 C 0.21545 0.0162 0.2316 -0.10347 0.24062 -0.15833 C 0.24392 -0.22986 0.24375 -0.29514 0.22708 -0.36458 C 0.21562 -0.41204 0.19913 -0.4544 0.16041 -0.46944 C 0.15156 -0.47292 0.14219 -0.47199 0.13316 -0.47338 C 0.08351 -0.46134 0.02066 -0.42986 -0.0033 -0.36458 C -0.01146 -0.24792 0.03507 -0.16088 0.07239 -0.05741 C 0.09375 0.00185 0.10434 0.07199 0.11337 0.13634 C 0.11285 0.14606 0.11354 0.15579 0.1118 0.16481 C 0.10972 0.17569 0.09722 0.19583 0.09219 0.20324 C 0.05278 0.26088 0.00382 0.28125 -0.05174 0.29606 C -0.07101 0.29421 -0.09045 0.29491 -0.10938 0.29005 C -0.12674 0.28542 -0.14566 0.26204 -0.15625 0.2456 C -0.17778 0.21181 -0.19236 0.16875 -0.20781 0.13056 C -0.21702 0.10787 -0.21962 0.08264 -0.22899 0.05995 C -0.23177 0.03912 -0.23299 0.01829 -0.23507 -0.00278 C -0.23316 -0.03657 -0.23681 -0.04421 -0.21233 -0.05532 C -0.20174 -0.05116 -0.19028 -0.04907 -0.18056 -0.0412 C -0.15226 -0.01944 -0.12084 0.05532 -0.10174 0.08819 C -0.04844 0.17986 0.03194 0.30208 0.11788 0.34259 C 0.13403 0.33912 0.15121 0.34074 0.16649 0.33241 C 0.17847 0.32593 0.1868 0.31134 0.1967 0.30023 C 0.22118 0.27268 0.24253 0.24143 0.26493 0.21134 C 0.27864 0.19282 0.26666 0.2044 0.27708 0.19514 C 0.26094 0.27106 0.23976 0.35694 0.19375 0.41111 C 0.18472 0.42199 0.17396 0.42963 0.16337 0.43773 C 0.09479 0.48958 0.0316 0.53102 -0.04722 0.54468 C -0.06181 0.5419 -0.07691 0.54213 -0.09115 0.53657 C -0.10851 0.52986 -0.13056 0.49792 -0.14115 0.48009 C -0.16962 0.43264 -0.19601 0.37824 -0.20625 0.31852 C -0.20573 0.31389 -0.20556 0.30903 -0.20486 0.3044 C -0.20452 0.30162 -0.20226 0.29861 -0.2033 0.29606 C -0.20434 0.29375 -0.20729 0.29468 -0.20938 0.29421 C -0.2224 0.29074 -0.21997 0.29259 -0.23507 0.29005 C -0.24184 0.28843 -0.26788 0.28218 -0.27292 0.28009 C -0.27917 0.27755 -0.2849 0.27268 -0.29115 0.26991 C -0.30295 0.26458 -0.31146 0.26389 -0.32153 0.2537 C -0.34549 0.15602 -0.2691 0.05463 -0.20781 0.02153 C -0.19584 0.01505 -0.18264 0.01343 -0.16997 0.00926 C -0.1375 0.01273 -0.12448 0.00903 -0.09566 0.03148 C 0.00903 0.11319 0.06979 0.31227 0.19514 0.35486 C 0.20469 0.35208 0.21562 0.35347 0.22396 0.34676 C 0.25694 0.32037 0.27882 0.26806 0.29826 0.22755 C 0.33489 0.15069 0.35903 0.07616 0.3816 -0.0088 C 0.38368 -0.02732 0.38837 -0.04514 0.38767 -0.06343 C 0.3868 -0.09074 0.38368 -0.11852 0.37708 -0.14444 C 0.35278 -0.23958 0.25347 -0.24514 0.19219 -0.25139 C 0.13055 -0.24792 0.10746 -0.25162 0.05885 -0.21296 C 0.04635 -0.18681 0.0493 -0.19954 0.0467 -0.17662 C 0.04722 -0.13287 0.04826 -0.08889 0.04826 -0.04514 C 0.04826 -0.00764 0.06041 0.09097 0.01649 0.11227 C 0.01024 0.11528 0.0033 0.11505 -0.0033 0.11643 C -0.03299 0.11389 -0.06997 0.11597 -0.09879 0.1 C -0.14566 0.07477 -0.1724 0.00694 -0.18507 -0.05532 C -0.19393 -0.16991 -0.14288 -0.33148 -0.06094 -0.38056 C -0.05139 -0.37963 -0.04132 -0.38032 -0.03212 -0.37662 C 0.00989 -0.35995 0.0276 -0.2912 0.0618 -0.25926 C 0.13038 -0.19514 0.21354 -0.18056 0.29514 -0.17245 C 0.32708 -0.16296 0.3368 -0.15069 0.35434 -0.11389 C 0.35573 -0.10301 0.3625 -0.05255 0.3618 -0.0412 C 0.35434 0.08565 0.28837 0.26018 0.19826 0.31643 C 0.17222 0.33241 0.16232 0.33056 0.13611 0.33241 C 0.0717 0.31921 0.04305 0.28542 -0.01094 0.23958 C -0.02118 0.23056 -0.03368 0.22755 -0.04427 0.21921 C -0.07344 0.19722 -0.10486 0.17454 -0.12899 0.14236 C -0.13681 0.13218 -0.14827 0.11505 -0.15486 0.10231 C -0.16198 0.08843 -0.16719 0.07361 -0.17604 0.06181 C -0.18872 0.06759 -0.19323 0.08727 -0.2033 0.09815 C -0.22101 0.11713 -0.22518 0.12106 -0.24566 0.12454 C -0.25226 0.12315 -0.2592 0.12361 -0.26545 0.12037 C -0.28299 0.11088 -0.28733 0.08032 -0.29271 0.05995 C -0.29566 0.02893 -0.30035 -0.00764 -0.29271 -0.03704 C -0.30191 -0.05255 -0.31389 -0.0669 -0.32153 -0.08357 C -0.3375 -0.11852 -0.35573 -0.16019 -0.36545 -0.19884 C -0.36111 -0.22662 -0.34236 -0.24421 -0.32292 -0.25139 C -0.31736 -0.25046 -0.31163 -0.25139 -0.30625 -0.24931 C -0.29566 -0.24514 -0.28993 -0.22801 -0.28507 -0.2169 C -0.28403 -0.21088 -0.28299 -0.20486 -0.28212 -0.19884 C -0.2809 -0.18935 -0.27899 -0.17037 -0.27899 -0.17037 C -0.27413 -0.22917 -0.26615 -0.28472 -0.25625 -0.34213 C -0.25209 -0.36644 -0.24497 -0.41088 -0.22292 -0.4169 C -0.20677 -0.41366 -0.19983 -0.41389 -0.18351 -0.39491 C -0.17952 -0.39051 -0.17604 -0.38449 -0.17153 -0.38056 C -0.16736 -0.37685 -0.1625 -0.37523 -0.15781 -0.37245 C -0.1533 -0.37014 -0.14427 -0.36667 -0.14427 -0.36644 C -0.14167 -0.36875 -0.13854 -0.36944 -0.13663 -0.37245 C -0.13472 -0.37569 -0.13438 -0.38032 -0.13351 -0.38449 C -0.12986 -0.40023 -0.12639 -0.43125 -0.11233 -0.43704 C -0.07847 -0.4331 -0.0507 -0.40347 -0.01684 -0.39699 C -0.00382 -0.39907 0.00937 -0.40046 0.02239 -0.40278 C 0.02847 -0.40394 0.04062 -0.40671 0.04062 -0.40648 C 0.0493 -0.40602 0.05798 -0.40787 0.06649 -0.40486 C 0.07916 -0.40139 0.08177 -0.36944 0.09219 -0.36042 C 0.10625 -0.36458 0.09861 -0.36505 0.1118 -0.37454 C 0.11476 -0.37662 0.12604 -0.37986 0.13003 -0.38056 C 0.15052 -0.37639 0.14826 -0.38287 0.15885 -0.3625 C 0.16076 -0.35833 0.16892 -0.33866 0.17101 -0.33218 C 0.17187 -0.3294 0.17205 -0.32269 0.17552 -0.32199 C 0.18351 -0.32037 0.19166 -0.3206 0.19982 -0.31991 C 0.20694 -0.31782 0.21406 -0.31713 0.22101 -0.31412 C 0.22986 -0.29815 0.22743 -0.30625 0.22239 -0.27338 C 0.21805 -0.24514 0.21163 -0.22083 0.20885 -0.19259 C 0.20989 -0.17847 0.20989 -0.16412 0.2118 -0.15023 C 0.2125 -0.14583 0.21545 -0.14259 0.21649 -0.13819 C 0.21753 -0.13426 0.21736 -0.13009 0.21788 -0.12593 C 0.21684 -0.1125 0.21701 -0.09884 0.21493 -0.08565 C 0.21441 -0.08241 0.2118 -0.08032 0.21041 -0.07755 C 0.20816 -0.07292 0.20625 -0.06829 0.20434 -0.06343 C 0.20364 -0.06157 0.20382 -0.0588 0.20278 -0.05741 C 0.19948 -0.05324 0.19375 -0.0544 0.18906 -0.05324 C 0.17448 -0.04583 0.15903 -0.04097 0.14514 -0.03148 C 0.11285 -0.00787 0.07396 0.0287 0.03611 0.03958 C 0.01892 0.0588 0.00347 0.08102 -0.01233 0.10231 C -0.02153 0.11435 -0.02587 0.125 -0.0382 0.13056 C -0.04774 0.12222 -0.04445 0.12731 -0.04566 0.1 C -0.05052 -0.00556 -0.04236 0.06227 -0.0533 -0.05116 C -0.05521 -0.07083 -0.0559 -0.12107 -0.07604 -0.12593 C -0.08108 -0.12384 -0.08646 -0.12292 -0.09115 -0.11991 C -0.10955 -0.10764 -0.12188 -0.07083 -0.13959 -0.05324 C -0.15087 -0.04213 -0.16719 -0.04514 -0.18056 -0.04329 C -0.19861 -0.03773 -0.21545 -0.02824 -0.23351 -0.02315 C -0.23802 -0.02523 -0.2434 -0.02523 -0.24722 -0.0294 C -0.24948 -0.03148 -0.24948 -0.03565 -0.25018 -0.03912 C -0.25243 -0.04907 -0.25417 -0.05926 -0.25625 -0.06968 C -0.25712 -0.07384 -0.25851 -0.07732 -0.25938 -0.08148 C -0.26007 -0.08426 -0.25972 -0.0875 -0.26094 -0.08958 C -0.26198 -0.09144 -0.26389 -0.09097 -0.26545 -0.09167 C -0.2467 -0.14028 -0.21667 -0.1963 -0.17604 -0.21482 C -0.16372 -0.22037 -0.15469 -0.22292 -0.14115 -0.225 C -0.13264 -0.22639 -0.11545 -0.22894 -0.11545 -0.2287 C -0.09462 -0.2375 -0.07396 -0.2463 -0.0533 -0.25556 C -0.04983 -0.25718 -0.04618 -0.2581 -0.04271 -0.25926 C -0.03802 -0.26134 -0.02899 -0.26551 -0.02899 -0.26528 C -0.01649 -0.26273 -0.01979 -0.26435 -0.01684 -0.24931 C -0.01736 -0.24583 -0.01702 -0.24213 -0.0184 -0.23912 C -0.01927 -0.2375 -0.02188 -0.23843 -0.02292 -0.23704 C -0.02396 -0.23565 -0.02361 -0.23287 -0.02448 -0.23102 C -0.02656 -0.22662 -0.03108 -0.22107 -0.03351 -0.2169 C -0.0342 -0.21597 -0.04271 -0.20486 -0.04271 -0.20463 C -0.04202 -0.20301 -0.03976 -0.20486 -0.0382 -0.20486 Z " pathEditMode="relative" rAng="0" ptsTypes="fffffffffffffffffffffffffffffffffffffffffffffffffffffffffffffffffffffffffffffffffffffffffffffffffffffffffffffffffffffffffffffffffffffffffffffffffffffffffffff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5" y="24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2510" y="594814"/>
            <a:ext cx="9144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4400" dirty="0" smtClean="0">
                <a:latin typeface="Algerian" pitchFamily="82" charset="0"/>
              </a:rPr>
              <a:t>Their Safari Park, has over 500 animals</a:t>
            </a:r>
          </a:p>
          <a:p>
            <a:pPr marL="342900" indent="-342900">
              <a:buFont typeface="+mj-lt"/>
              <a:buAutoNum type="arabicPeriod"/>
            </a:pPr>
            <a:endParaRPr lang="en-US" sz="4400" dirty="0" smtClean="0">
              <a:latin typeface="Algerian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>
                <a:latin typeface="Algerian" pitchFamily="82" charset="0"/>
              </a:rPr>
              <a:t>4</a:t>
            </a:r>
            <a:r>
              <a:rPr lang="en-US" sz="4400" baseline="30000" dirty="0" smtClean="0">
                <a:latin typeface="Algerian" pitchFamily="82" charset="0"/>
              </a:rPr>
              <a:t>th</a:t>
            </a:r>
            <a:r>
              <a:rPr lang="en-US" sz="4400" dirty="0" smtClean="0">
                <a:latin typeface="Algerian" pitchFamily="82" charset="0"/>
              </a:rPr>
              <a:t> richest city in Spain</a:t>
            </a:r>
          </a:p>
          <a:p>
            <a:pPr marL="342900" indent="-342900">
              <a:buFont typeface="+mj-lt"/>
              <a:buAutoNum type="arabicPeriod"/>
            </a:pPr>
            <a:endParaRPr lang="en-US" sz="4400" dirty="0" smtClean="0">
              <a:latin typeface="Algerian" pitchFamily="82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4400" dirty="0" smtClean="0">
                <a:latin typeface="Algerian" pitchFamily="82" charset="0"/>
              </a:rPr>
              <a:t>Like New York, it NEVER sleeps</a:t>
            </a:r>
            <a:endParaRPr lang="en-US" sz="44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99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533400"/>
            <a:ext cx="69342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Algerian" pitchFamily="82" charset="0"/>
              </a:rPr>
              <a:t>Credits: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Algerian" pitchFamily="82" charset="0"/>
                <a:hlinkClick r:id="rId2"/>
              </a:rPr>
              <a:t>http://</a:t>
            </a:r>
            <a:r>
              <a:rPr lang="en-US" sz="2800" dirty="0" smtClean="0">
                <a:latin typeface="Algerian" pitchFamily="82" charset="0"/>
                <a:hlinkClick r:id="rId2"/>
              </a:rPr>
              <a:t>www.madridfacts.com/index.php/10-interesting-facts-about-madrid.html.html</a:t>
            </a:r>
            <a:endParaRPr lang="en-US" sz="2800" dirty="0" smtClean="0">
              <a:latin typeface="Algerian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Algerian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>
                <a:latin typeface="Algerian" pitchFamily="82" charset="0"/>
                <a:hlinkClick r:id="rId3"/>
              </a:rPr>
              <a:t>http://</a:t>
            </a:r>
            <a:r>
              <a:rPr lang="en-US" sz="2800" dirty="0" smtClean="0">
                <a:latin typeface="Algerian" pitchFamily="82" charset="0"/>
                <a:hlinkClick r:id="rId3"/>
              </a:rPr>
              <a:t>www.eyeonspain.com/spain-magazine/10-facts-madrid.aspx</a:t>
            </a:r>
            <a:endParaRPr lang="en-US" sz="2800" dirty="0" smtClean="0">
              <a:latin typeface="Algerian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Algerian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800" dirty="0" smtClean="0">
                <a:latin typeface="Algerian" pitchFamily="82" charset="0"/>
              </a:rPr>
              <a:t>Google Images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800" dirty="0" smtClean="0">
              <a:latin typeface="Algerian" pitchFamily="82" charset="0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83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55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Madrid, Spain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Madrid, Spain</dc:title>
  <dc:creator>Sarah C. Byrd</dc:creator>
  <cp:lastModifiedBy>Sarah C. Byrd</cp:lastModifiedBy>
  <cp:revision>6</cp:revision>
  <dcterms:created xsi:type="dcterms:W3CDTF">2013-04-24T15:26:12Z</dcterms:created>
  <dcterms:modified xsi:type="dcterms:W3CDTF">2013-04-30T15:14:04Z</dcterms:modified>
</cp:coreProperties>
</file>